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639" r:id="rId3"/>
    <p:sldId id="378" r:id="rId4"/>
    <p:sldId id="264" r:id="rId5"/>
    <p:sldId id="700" r:id="rId6"/>
    <p:sldId id="705" r:id="rId7"/>
    <p:sldId id="667" r:id="rId8"/>
    <p:sldId id="656" r:id="rId9"/>
    <p:sldId id="668" r:id="rId10"/>
    <p:sldId id="669" r:id="rId11"/>
    <p:sldId id="671" r:id="rId12"/>
    <p:sldId id="673" r:id="rId13"/>
    <p:sldId id="587" r:id="rId14"/>
    <p:sldId id="665" r:id="rId15"/>
    <p:sldId id="701" r:id="rId16"/>
    <p:sldId id="670" r:id="rId17"/>
    <p:sldId id="699" r:id="rId18"/>
    <p:sldId id="672" r:id="rId19"/>
    <p:sldId id="657" r:id="rId20"/>
    <p:sldId id="702" r:id="rId21"/>
    <p:sldId id="566" r:id="rId22"/>
    <p:sldId id="703" r:id="rId23"/>
    <p:sldId id="640" r:id="rId24"/>
    <p:sldId id="684" r:id="rId25"/>
    <p:sldId id="711" r:id="rId26"/>
    <p:sldId id="648" r:id="rId27"/>
    <p:sldId id="641" r:id="rId28"/>
    <p:sldId id="643" r:id="rId29"/>
    <p:sldId id="642" r:id="rId30"/>
    <p:sldId id="645" r:id="rId31"/>
    <p:sldId id="704" r:id="rId32"/>
    <p:sldId id="706" r:id="rId33"/>
    <p:sldId id="719" r:id="rId34"/>
    <p:sldId id="723" r:id="rId35"/>
    <p:sldId id="721" r:id="rId36"/>
    <p:sldId id="722" r:id="rId37"/>
    <p:sldId id="659" r:id="rId38"/>
    <p:sldId id="675" r:id="rId39"/>
    <p:sldId id="676" r:id="rId40"/>
    <p:sldId id="677" r:id="rId41"/>
    <p:sldId id="678" r:id="rId42"/>
    <p:sldId id="614" r:id="rId43"/>
    <p:sldId id="738" r:id="rId44"/>
    <p:sldId id="724" r:id="rId45"/>
    <p:sldId id="683" r:id="rId46"/>
    <p:sldId id="725" r:id="rId47"/>
    <p:sldId id="688" r:id="rId48"/>
    <p:sldId id="689" r:id="rId49"/>
    <p:sldId id="726" r:id="rId50"/>
    <p:sldId id="690" r:id="rId51"/>
    <p:sldId id="727" r:id="rId52"/>
    <p:sldId id="647" r:id="rId53"/>
    <p:sldId id="728" r:id="rId54"/>
    <p:sldId id="692" r:id="rId55"/>
    <p:sldId id="729" r:id="rId56"/>
    <p:sldId id="730" r:id="rId57"/>
    <p:sldId id="731" r:id="rId58"/>
    <p:sldId id="696" r:id="rId59"/>
    <p:sldId id="649" r:id="rId60"/>
    <p:sldId id="615" r:id="rId61"/>
    <p:sldId id="735" r:id="rId62"/>
    <p:sldId id="736" r:id="rId63"/>
    <p:sldId id="619" r:id="rId64"/>
    <p:sldId id="655" r:id="rId65"/>
    <p:sldId id="737" r:id="rId66"/>
    <p:sldId id="664" r:id="rId67"/>
    <p:sldId id="698" r:id="rId68"/>
    <p:sldId id="261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5291" autoAdjust="0"/>
  </p:normalViewPr>
  <p:slideViewPr>
    <p:cSldViewPr>
      <p:cViewPr varScale="1">
        <p:scale>
          <a:sx n="81" d="100"/>
          <a:sy n="81" d="100"/>
        </p:scale>
        <p:origin x="48" y="19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8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620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643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30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79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81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64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269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4297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634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04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417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709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53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753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04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71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97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0874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706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867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47438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307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4176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52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0.png"/><Relationship Id="rId5" Type="http://schemas.openxmlformats.org/officeDocument/2006/relationships/image" Target="../media/image48.png"/><Relationship Id="rId10" Type="http://schemas.openxmlformats.org/officeDocument/2006/relationships/image" Target="../media/image830.png"/><Relationship Id="rId4" Type="http://schemas.openxmlformats.org/officeDocument/2006/relationships/image" Target="../media/image47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52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56.png"/><Relationship Id="rId4" Type="http://schemas.openxmlformats.org/officeDocument/2006/relationships/image" Target="../media/image93.png"/><Relationship Id="rId1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2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67.emf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135.png"/><Relationship Id="rId9" Type="http://schemas.openxmlformats.org/officeDocument/2006/relationships/image" Target="../media/image7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1.13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обучения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не тот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124744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3352" y="386104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4371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4869160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486916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22920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589240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8772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354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61930" y="1550312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518314" y="147830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9496" y="2132856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21" y="2050963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551384" y="3284984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284424" y="3892462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68" y="4437112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-203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1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8374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82337" y="2623071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096000" y="2780928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95400" y="4149080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551384" y="5517232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</a:p>
        </p:txBody>
      </p:sp>
    </p:spTree>
    <p:extLst>
      <p:ext uri="{BB962C8B-B14F-4D97-AF65-F5344CB8AC3E}">
        <p14:creationId xmlns:p14="http://schemas.microsoft.com/office/powerpoint/2010/main" val="198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052736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тестовых/новых данных тоже надо будет как-то вставлять пропуски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49289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46537" y="169537"/>
            <a:ext cx="7681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63352" y="134076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05656" y="238184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338384" y="353466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338384" y="407674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27536" y="1675635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1055440" y="285293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4C35BA-F427-2580-A911-95A48A8132B4}"/>
              </a:ext>
            </a:extLst>
          </p:cNvPr>
          <p:cNvSpPr/>
          <p:nvPr/>
        </p:nvSpPr>
        <p:spPr>
          <a:xfrm>
            <a:off x="21010" y="219980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3C3631-1978-86F2-2B1F-BABB069D64FB}"/>
              </a:ext>
            </a:extLst>
          </p:cNvPr>
          <p:cNvSpPr/>
          <p:nvPr/>
        </p:nvSpPr>
        <p:spPr>
          <a:xfrm>
            <a:off x="263352" y="2560386"/>
            <a:ext cx="12084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валидацией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разные комбинации работают на модели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9E904A-042A-B241-4DF5-18E98BED6007}"/>
              </a:ext>
            </a:extLst>
          </p:cNvPr>
          <p:cNvSpPr/>
          <p:nvPr/>
        </p:nvSpPr>
        <p:spPr>
          <a:xfrm>
            <a:off x="21010" y="90872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D47C47-24BA-CEA0-AF77-9BAA5521675D}"/>
              </a:ext>
            </a:extLst>
          </p:cNvPr>
          <p:cNvSpPr/>
          <p:nvPr/>
        </p:nvSpPr>
        <p:spPr>
          <a:xfrm>
            <a:off x="623392" y="1340768"/>
            <a:ext cx="1042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(читаем что умные люди сделали)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AB4381-0B15-DEC6-3D0F-C174D1BE7922}"/>
              </a:ext>
            </a:extLst>
          </p:cNvPr>
          <p:cNvSpPr/>
          <p:nvPr/>
        </p:nvSpPr>
        <p:spPr>
          <a:xfrm>
            <a:off x="636400" y="1730456"/>
            <a:ext cx="8755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(верим в свою интуицию)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  <p:bldP spid="19" grpId="0"/>
      <p:bldP spid="20" grpId="0"/>
      <p:bldP spid="21" grpId="0"/>
      <p:bldP spid="22" grpId="0"/>
      <p:bldP spid="23" grpId="0"/>
      <p:bldP spid="24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1294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0629"/>
              </p:ext>
            </p:extLst>
          </p:nvPr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23792" y="5733256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целиком!</a:t>
            </a: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79376" y="1268760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772816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07368" y="429309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628800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86916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9389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35360" y="2060848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35360" y="2708920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(Вся)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2855640" y="4111373"/>
            <a:ext cx="5073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19336" y="1340768"/>
            <a:ext cx="960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расстоянии (метрические)</a:t>
            </a:r>
            <a:endParaRPr lang="tr-TR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1487488" y="4653136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Нормального 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600056" y="2060848"/>
            <a:ext cx="497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5447928" y="2564904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Ядро (потому что это непрерывный аналог ближайших соседей)</a:t>
            </a: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-171400"/>
            <a:ext cx="10585175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23392" y="1196752"/>
            <a:ext cx="5040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/>
          </a:p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268760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983432" y="3933056"/>
            <a:ext cx="532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4869160"/>
            <a:ext cx="4248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91544" y="5805264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вроде как на сходимость влияет «одинаковость признаков»</a:t>
            </a:r>
          </a:p>
        </p:txBody>
      </p:sp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4340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908720"/>
            <a:ext cx="113772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 обязательно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 как правило улучшаются при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Но иногда даже деревья могут выиграть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916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5190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62065"/>
            <a:ext cx="6984776" cy="5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47728" y="262155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29545" y="1218268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41630" y="1193960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26634" y="705130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3533802" y="1059162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7623077" y="1059162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-96688" y="764704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284628" y="289891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26477" y="2898327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19694" y="2104269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92831" y="1975524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>
            <a:off x="3533802" y="2165765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56" idx="4"/>
            <a:endCxn id="63" idx="0"/>
          </p:cNvCxnSpPr>
          <p:nvPr/>
        </p:nvCxnSpPr>
        <p:spPr>
          <a:xfrm flipH="1">
            <a:off x="1594020" y="2165765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487052" y="2605022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584022" y="2814861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17815" y="1900438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8609910" y="1900438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17167" y="3310424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-21157" y="3674476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199375" y="3294140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26032" y="3650684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58143" y="311950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488270" y="3779054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68853" y="1563382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284008" y="1905334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37597" y="4308153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378384" y="4291869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60070" y="442168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60070" y="5332483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26741" y="35523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53398" y="392293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53397" y="4293532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05243" y="4616585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36562" y="4598210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48494" y="4887278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264352" y="5589240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284628" y="5434857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55439" y="47933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39008" y="573208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201059" y="509059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297541" y="563669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1827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6" grpId="0" animBg="1"/>
      <p:bldP spid="57" grpId="0" animBg="1"/>
      <p:bldP spid="58" grpId="0"/>
      <p:bldP spid="61" grpId="0"/>
      <p:bldP spid="62" grpId="0" animBg="1"/>
      <p:bldP spid="63" grpId="0" animBg="1"/>
      <p:bldP spid="64" grpId="0"/>
      <p:bldP spid="65" grpId="0"/>
      <p:bldP spid="68" grpId="0" animBg="1"/>
      <p:bldP spid="69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7" idx="3"/>
            <a:endCxn id="10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7" idx="5"/>
            <a:endCxn id="28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7" idx="4"/>
            <a:endCxn id="32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43285" y="4715413"/>
            <a:ext cx="155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02385" y="503291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55950" y="53504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158221" y="561404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56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 animBg="1"/>
      <p:bldP spid="28" grpId="0" animBg="1"/>
      <p:bldP spid="32" grpId="0" animBg="1"/>
      <p:bldP spid="33" grpId="0"/>
      <p:bldP spid="34" grpId="0"/>
      <p:bldP spid="35" grpId="0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980728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4127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667" y="3986333"/>
            <a:ext cx="4920112" cy="26473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442" y="1129247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998339"/>
            <a:ext cx="7034872" cy="16585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93710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 на которые нужно себе ответить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742728" y="97939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335360" y="1700808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737257" y="2873052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166664" y="3573016"/>
            <a:ext cx="7320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8220729" y="3212976"/>
            <a:ext cx="39604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839457" y="565991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920958"/>
            <a:ext cx="9124946" cy="56891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87688" y="59783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567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980728"/>
            <a:ext cx="5814466" cy="5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41277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13285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95400" y="422108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95400" y="3140968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23392" y="270892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5380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184" r="-3155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335360" y="170080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356992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836712"/>
            <a:ext cx="891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1556792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79376" y="3068960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132856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559496" y="3789040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0808"/>
            <a:ext cx="4837537" cy="1882418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623392" y="4581128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Топ_К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7352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562619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06173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5382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192583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479376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22108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63352" y="5157192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0" y="3933056"/>
            <a:ext cx="3600400" cy="249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223792" y="980728"/>
            <a:ext cx="3600400" cy="24836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079776" y="3861048"/>
            <a:ext cx="3600400" cy="249483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0" y="1052736"/>
            <a:ext cx="3600400" cy="24859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040216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211121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79376" y="3861048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609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Параметры и </a:t>
            </a:r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гиперпараметры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Autofit/>
          </a:bodyPr>
          <a:lstStyle/>
          <a:p>
            <a:pPr algn="ctr">
              <a:buNone/>
            </a:pPr>
            <a:b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6605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767408" y="126876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219191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312802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207840" y="413613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52736"/>
            <a:ext cx="10081120" cy="5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4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680176" y="1527599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47328" y="293867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12776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285293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091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65460" y="3358561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16988" y="3286553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42021" y="1751796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42021" y="1247740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42021" y="225585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70987" y="466563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73536" y="4498819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900" y="3142537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035" y="5097685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89560" y="4930867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390493" y="1031716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06917" y="1103724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46251" y="1090044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валидационные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149049" y="174669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22773" y="2208364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7" y="2860831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91344" y="935054"/>
            <a:ext cx="1090023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рисуем, рисуем и еще раз рисуем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что можем в модели;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Еще Можно Почитать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7A80-B0E0-493B-88C6-D5FF779122BD}"/>
              </a:ext>
            </a:extLst>
          </p:cNvPr>
          <p:cNvSpPr txBox="1"/>
          <p:nvPr/>
        </p:nvSpPr>
        <p:spPr>
          <a:xfrm>
            <a:off x="1127448" y="2989325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https://towardsdatascience.com/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B478B-6AC6-4E2F-A1CD-9CAD33AC2495}"/>
              </a:ext>
            </a:extLst>
          </p:cNvPr>
          <p:cNvSpPr txBox="1"/>
          <p:nvPr/>
        </p:nvSpPr>
        <p:spPr>
          <a:xfrm>
            <a:off x="1127448" y="1155144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https://habr.com/ru/all/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790C7-07E1-4D0C-82D7-D3904FE7B911}"/>
              </a:ext>
            </a:extLst>
          </p:cNvPr>
          <p:cNvSpPr txBox="1"/>
          <p:nvPr/>
        </p:nvSpPr>
        <p:spPr>
          <a:xfrm>
            <a:off x="1850193" y="3562669"/>
            <a:ext cx="8771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ML </a:t>
            </a:r>
            <a:r>
              <a:rPr lang="ru-RU" dirty="0">
                <a:solidFill>
                  <a:schemeClr val="bg1"/>
                </a:solidFill>
              </a:rPr>
              <a:t>в целом(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https://towardsdatascience.com/22-habits-to-become-a-better-data-scientist-in-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2022-25b5747e2b57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9883-0337-4BB5-81DC-3D11630C9DF2}"/>
              </a:ext>
            </a:extLst>
          </p:cNvPr>
          <p:cNvSpPr txBox="1"/>
          <p:nvPr/>
        </p:nvSpPr>
        <p:spPr>
          <a:xfrm>
            <a:off x="1819483" y="4459025"/>
            <a:ext cx="9033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различные </a:t>
            </a:r>
            <a:r>
              <a:rPr lang="ru-RU" dirty="0" err="1">
                <a:solidFill>
                  <a:schemeClr val="bg1"/>
                </a:solidFill>
              </a:rPr>
              <a:t>Энкодинги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https://towardsdatascience.com/beyond-one-hot-17-ways-of-transforming-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categorical-features-into-numeric-features-57f54f199ea4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про сравнение стандартного подхода и подхода с </a:t>
            </a:r>
            <a:r>
              <a:rPr lang="ru-RU" dirty="0" err="1">
                <a:solidFill>
                  <a:schemeClr val="bg1"/>
                </a:solidFill>
              </a:rPr>
              <a:t>Pipeline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https://towardsdatascience.com/from-ml-model-to-ml-pipeline-9f95c32c6512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1A91F-3F25-41FF-A33E-1F8FE5EE2867}"/>
              </a:ext>
            </a:extLst>
          </p:cNvPr>
          <p:cNvSpPr txBox="1"/>
          <p:nvPr/>
        </p:nvSpPr>
        <p:spPr>
          <a:xfrm>
            <a:off x="1787843" y="1692693"/>
            <a:ext cx="622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очистку данных с целью экономии места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https://habr.com/ru/amp/post/664102/</a:t>
            </a:r>
          </a:p>
          <a:p>
            <a:r>
              <a:rPr lang="ru-RU" dirty="0">
                <a:solidFill>
                  <a:schemeClr val="bg1"/>
                </a:solidFill>
              </a:rPr>
              <a:t>- про предварительную обработку в целом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</p:spTree>
    <p:extLst>
      <p:ext uri="{BB962C8B-B14F-4D97-AF65-F5344CB8AC3E}">
        <p14:creationId xmlns:p14="http://schemas.microsoft.com/office/powerpoint/2010/main" val="266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139366" y="908720"/>
            <a:ext cx="605263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Усвоение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204864"/>
            <a:ext cx="573139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16518</TotalTime>
  <Words>3392</Words>
  <Application>Microsoft Office PowerPoint</Application>
  <PresentationFormat>Широкоэкранный</PresentationFormat>
  <Paragraphs>883</Paragraphs>
  <Slides>68</Slides>
  <Notes>67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81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Про «чистку» данных</vt:lpstr>
      <vt:lpstr>Презентация PowerPoint</vt:lpstr>
      <vt:lpstr>Ознакомьтесь с данными</vt:lpstr>
      <vt:lpstr>Ознакомьтесь с данными</vt:lpstr>
      <vt:lpstr>Презентация PowerPoint</vt:lpstr>
      <vt:lpstr>Пропуски (ранее)</vt:lpstr>
      <vt:lpstr>Анализ Пропусков</vt:lpstr>
      <vt:lpstr>Презентация PowerPoint</vt:lpstr>
      <vt:lpstr>Предобработка в общем случае</vt:lpstr>
      <vt:lpstr>Презентация PowerPoint</vt:lpstr>
      <vt:lpstr>Стандартизация</vt:lpstr>
      <vt:lpstr>Презентация PowerPoint</vt:lpstr>
      <vt:lpstr>Презентация PowerPoint</vt:lpstr>
      <vt:lpstr>One-hot Encoding</vt:lpstr>
      <vt:lpstr>Редкие Категории</vt:lpstr>
      <vt:lpstr>Презентация PowerPoint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724</cp:revision>
  <dcterms:created xsi:type="dcterms:W3CDTF">2019-05-20T04:53:11Z</dcterms:created>
  <dcterms:modified xsi:type="dcterms:W3CDTF">2023-05-26T14:30:45Z</dcterms:modified>
</cp:coreProperties>
</file>